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0" r:id="rId2"/>
    <p:sldId id="268" r:id="rId3"/>
    <p:sldId id="278" r:id="rId4"/>
    <p:sldId id="279" r:id="rId5"/>
    <p:sldId id="270" r:id="rId6"/>
    <p:sldId id="272" r:id="rId7"/>
    <p:sldId id="280" r:id="rId8"/>
    <p:sldId id="269" r:id="rId9"/>
  </p:sldIdLst>
  <p:sldSz cx="9144000" cy="6858000" type="screen4x3"/>
  <p:notesSz cx="6858000" cy="9144000"/>
  <p:embeddedFontLst>
    <p:embeddedFont>
      <p:font typeface="Georgia" panose="02040502050405020303" pitchFamily="18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171"/>
    <a:srgbClr val="CC000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91680" y="1304764"/>
            <a:ext cx="6984776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450215" algn="ctr" fontAlgn="base"/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Взаимодействие с родителями в организации проектной деятельности младших школьников </a:t>
            </a:r>
            <a:endParaRPr lang="ru-RU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 fontAlgn="base"/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 фактор повышения эффективности воспитательного процесса</a:t>
            </a:r>
            <a:endParaRPr lang="ru-RU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4653136"/>
            <a:ext cx="6984776" cy="1512168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 algn="r">
              <a:spcBef>
                <a:spcPts val="0"/>
              </a:spcBef>
              <a:buNone/>
            </a:pP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Юсупова Гульнара </a:t>
            </a:r>
            <a:r>
              <a:rPr lang="ru-RU" sz="2400" b="1" i="1" dirty="0" err="1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Асадулловна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, </a:t>
            </a:r>
          </a:p>
          <a:p>
            <a:pPr algn="r">
              <a:spcBef>
                <a:spcPts val="0"/>
              </a:spcBef>
              <a:buNone/>
            </a:pP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учитель начальных классов </a:t>
            </a:r>
          </a:p>
          <a:p>
            <a:pPr algn="r">
              <a:spcBef>
                <a:spcPts val="0"/>
              </a:spcBef>
              <a:buNone/>
            </a:pP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высшей квалификационной категории,</a:t>
            </a:r>
          </a:p>
          <a:p>
            <a:pPr algn="r">
              <a:spcBef>
                <a:spcPts val="0"/>
              </a:spcBef>
              <a:buNone/>
            </a:pP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МАОУ «Школа №18»</a:t>
            </a:r>
          </a:p>
          <a:p>
            <a:pPr algn="r"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8302" y="457200"/>
            <a:ext cx="8342170" cy="2539752"/>
          </a:xfrm>
        </p:spPr>
        <p:txBody>
          <a:bodyPr>
            <a:normAutofit fontScale="9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</a:pPr>
            <a:r>
              <a:rPr lang="ru-RU" sz="3600" b="1" u="sng" dirty="0">
                <a:solidFill>
                  <a:srgbClr val="002060"/>
                </a:solidFill>
                <a:latin typeface="Georgia" pitchFamily="18" charset="0"/>
              </a:rPr>
              <a:t>    Проектная и исследовательская    деятельность</a:t>
            </a:r>
            <a:br>
              <a:rPr lang="ru-RU" sz="3600" b="1" u="sng" dirty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700" b="1" i="1" kern="1400" dirty="0">
                <a:solidFill>
                  <a:srgbClr val="002060"/>
                </a:solidFill>
                <a:latin typeface="Georgia"/>
              </a:rPr>
              <a:t/>
            </a:r>
            <a:br>
              <a:rPr lang="ru-RU" sz="2700" b="1" i="1" kern="1400" dirty="0">
                <a:solidFill>
                  <a:srgbClr val="002060"/>
                </a:solidFill>
                <a:latin typeface="Georgia"/>
              </a:rPr>
            </a:br>
            <a:r>
              <a:rPr lang="ru-RU" sz="2700" kern="1400" dirty="0">
                <a:solidFill>
                  <a:srgbClr val="002060"/>
                </a:solidFill>
                <a:latin typeface="Georgia"/>
              </a:rPr>
              <a:t/>
            </a:r>
            <a:br>
              <a:rPr lang="ru-RU" sz="2700" kern="1400" dirty="0">
                <a:solidFill>
                  <a:srgbClr val="002060"/>
                </a:solidFill>
                <a:latin typeface="Georgia"/>
              </a:rPr>
            </a:br>
            <a:r>
              <a:rPr lang="ru-RU" sz="2000" kern="1400" dirty="0">
                <a:solidFill>
                  <a:srgbClr val="002060"/>
                </a:solidFill>
                <a:latin typeface="Georgia"/>
              </a:rPr>
              <a:t> </a:t>
            </a:r>
            <a:endParaRPr lang="ru-RU" sz="2000" kern="1400" dirty="0">
              <a:solidFill>
                <a:srgbClr val="002060"/>
              </a:solidFill>
              <a:effectLst/>
              <a:latin typeface="Georgia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27585" y="2132856"/>
            <a:ext cx="7992888" cy="38778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b="1" i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Мотивация родителей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Долгосрочные проекты (родители участвуют на каждом этапе проекта и поддерживают детей)</a:t>
            </a:r>
          </a:p>
          <a:p>
            <a:pPr marL="0" indent="0" algn="ctr">
              <a:buNone/>
            </a:pPr>
            <a:endParaRPr lang="ru-RU" sz="6000" b="1" i="1" dirty="0"/>
          </a:p>
        </p:txBody>
      </p:sp>
    </p:spTree>
    <p:extLst>
      <p:ext uri="{BB962C8B-B14F-4D97-AF65-F5344CB8AC3E}">
        <p14:creationId xmlns:p14="http://schemas.microsoft.com/office/powerpoint/2010/main" val="502066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6" descr="C:\Users\Пушинка\Desktop\Котенок\_ПРОЕКТ\foto\в лаборатории\IMG_396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57325"/>
            <a:ext cx="404971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Рисунок 8" descr="C:\Users\Пушинка\Desktop\Котенок\_ПРОЕКТ\foto\в лаборатории\IMG_396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175" y="3617913"/>
            <a:ext cx="2430463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9" descr="C:\Users\Пушинка\Desktop\Котенок\_ПРОЕКТ\foto\в лаборатории\IMG_395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3663" y="3257550"/>
            <a:ext cx="270033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7" descr="C:\Users\Пушинка\Desktop\Котенок\_ПРОЕКТ\foto\в лаборатории\IMG_395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3663" y="1484313"/>
            <a:ext cx="2944812" cy="22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Рисунок 10" descr="C:\Users\Пушинка\Desktop\Котенок\_ПРОЕКТ\foto\пробы\6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738" y="1484313"/>
            <a:ext cx="2906712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Заголовок 5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282700"/>
          </a:xfrm>
        </p:spPr>
        <p:txBody>
          <a:bodyPr/>
          <a:lstStyle/>
          <a:p>
            <a:pPr eaLnBrk="1" hangingPunct="1"/>
            <a:r>
              <a:rPr lang="ru-RU" dirty="0" err="1"/>
              <a:t>Проект»Зачем</a:t>
            </a:r>
            <a:r>
              <a:rPr lang="ru-RU" dirty="0"/>
              <a:t> нужно мыть руки»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7290" y="571480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Эксперименты.</a:t>
            </a:r>
          </a:p>
        </p:txBody>
      </p:sp>
      <p:pic>
        <p:nvPicPr>
          <p:cNvPr id="27650" name="Picture 2" descr="DSC0231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02" y="2285992"/>
            <a:ext cx="24384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 descr="DSC0232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98" y="2285992"/>
            <a:ext cx="2462213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DSC0233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298" y="4500570"/>
            <a:ext cx="24257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DSC0235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70" y="450057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500166" y="1357298"/>
            <a:ext cx="735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Объект исследования -</a:t>
            </a:r>
            <a:r>
              <a:rPr lang="ru-RU" dirty="0"/>
              <a:t> старые газеты и использованная офисная бумага.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57158" y="0"/>
            <a:ext cx="6172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31F2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Эксперимент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31F2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28596" y="928670"/>
            <a:ext cx="4786346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0" cap="none" spc="0" normalizeH="0" baseline="0" noProof="0" dirty="0">
                <a:ln>
                  <a:noFill/>
                </a:ln>
                <a:solidFill>
                  <a:srgbClr val="031F2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5.Подъем льна и сушка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kern="0" dirty="0">
                <a:solidFill>
                  <a:srgbClr val="031F2F"/>
                </a:solidFill>
                <a:latin typeface="+mj-lt"/>
                <a:ea typeface="+mj-ea"/>
                <a:cs typeface="+mj-cs"/>
              </a:rPr>
              <a:t>6.Мятка</a:t>
            </a:r>
            <a:endParaRPr kumimoji="0" lang="ru-RU" sz="2800" i="0" u="none" strike="noStrike" kern="0" cap="none" spc="0" normalizeH="0" baseline="0" noProof="0" dirty="0">
              <a:ln>
                <a:noFill/>
              </a:ln>
              <a:solidFill>
                <a:srgbClr val="031F2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6626" name="Picture 2" descr="357922_16myalka_dlya_lna_i_konopli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290" y="2000240"/>
            <a:ext cx="24098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i_00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496" y="1643050"/>
            <a:ext cx="3202024" cy="2176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26628" name="Picture 4" descr="Лён 02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64" y="4000504"/>
            <a:ext cx="1857388" cy="24514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57158" y="0"/>
            <a:ext cx="6172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31F2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Эксперимент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31F2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28596" y="928670"/>
            <a:ext cx="4786346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0" cap="none" spc="0" normalizeH="0" baseline="0" noProof="0" dirty="0">
                <a:ln>
                  <a:noFill/>
                </a:ln>
                <a:solidFill>
                  <a:srgbClr val="031F2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8.Очёсывание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7649" name="Picture 1" descr="Лён 10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8992" y="785794"/>
            <a:ext cx="2019300" cy="2697163"/>
          </a:xfrm>
          <a:prstGeom prst="rect">
            <a:avLst/>
          </a:prstGeom>
          <a:noFill/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7651" name="Picture 3" descr="Лён 09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2" y="785794"/>
            <a:ext cx="2019300" cy="2695575"/>
          </a:xfrm>
          <a:prstGeom prst="rect">
            <a:avLst/>
          </a:prstGeom>
          <a:noFill/>
        </p:spPr>
      </p:pic>
      <p:pic>
        <p:nvPicPr>
          <p:cNvPr id="27653" name="Picture 5" descr="Лён 11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1670" y="3786190"/>
            <a:ext cx="250507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7654" name="Picture 6" descr="Лён 11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3786190"/>
            <a:ext cx="2481263" cy="2481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C51553-6026-42CC-8A09-0831E26DA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Проект «Знакомство с профессиями»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B5FF56F9-4AF6-46F8-A047-71858784C52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347" y="1600200"/>
            <a:ext cx="4038600" cy="2906649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24F85893-2082-400E-BE6C-ECD26E162B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1025" y="1600200"/>
            <a:ext cx="3392949" cy="4525963"/>
          </a:xfrm>
        </p:spPr>
      </p:pic>
    </p:spTree>
    <p:extLst>
      <p:ext uri="{BB962C8B-B14F-4D97-AF65-F5344CB8AC3E}">
        <p14:creationId xmlns:p14="http://schemas.microsoft.com/office/powerpoint/2010/main" val="3308380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D684635-281E-430A-A122-1681A7BAA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Проект «Новогодняя ярмарка»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946C279-433D-4457-989B-CB9690430F54}"/>
              </a:ext>
            </a:extLst>
          </p:cNvPr>
          <p:cNvPicPr>
            <a:picLocks noGrp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827584" y="1977231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41A8C2AB-C133-4A53-A1F8-5C7D446D6744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2232328"/>
            <a:ext cx="1891145" cy="25187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07195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5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20000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88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Wingdings</vt:lpstr>
      <vt:lpstr>Arial</vt:lpstr>
      <vt:lpstr>Times New Roman</vt:lpstr>
      <vt:lpstr>Georgia</vt:lpstr>
      <vt:lpstr>Тема Office</vt:lpstr>
      <vt:lpstr>Презентация PowerPoint</vt:lpstr>
      <vt:lpstr>    Проектная и исследовательская    деятельность    </vt:lpstr>
      <vt:lpstr>Проект»Зачем нужно мыть руки» </vt:lpstr>
      <vt:lpstr>Презентация PowerPoint</vt:lpstr>
      <vt:lpstr>Презентация PowerPoint</vt:lpstr>
      <vt:lpstr>Презентация PowerPoint</vt:lpstr>
      <vt:lpstr>Проект «Знакомство с профессиями»</vt:lpstr>
      <vt:lpstr>Проект «Новогодняя ярмарка»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Uzer</cp:lastModifiedBy>
  <cp:revision>60</cp:revision>
  <dcterms:created xsi:type="dcterms:W3CDTF">2013-08-23T08:38:35Z</dcterms:created>
  <dcterms:modified xsi:type="dcterms:W3CDTF">2020-10-14T08:37:43Z</dcterms:modified>
</cp:coreProperties>
</file>